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D1266F-D9F6-4B65-A0F7-A3CFCF40466A}" type="datetimeFigureOut">
              <a:rPr lang="en-US" smtClean="0"/>
              <a:pPr/>
              <a:t>11/27/2012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D3AB3D-7FF9-4718-B2CB-E1FEED6C7E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068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3AB3D-7FF9-4718-B2CB-E1FEED6C7EB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3AB3D-7FF9-4718-B2CB-E1FEED6C7EB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3AB3D-7FF9-4718-B2CB-E1FEED6C7EB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3AB3D-7FF9-4718-B2CB-E1FEED6C7EB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3AB3D-7FF9-4718-B2CB-E1FEED6C7EB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3AB3D-7FF9-4718-B2CB-E1FEED6C7EB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3AB3D-7FF9-4718-B2CB-E1FEED6C7EB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3AB3D-7FF9-4718-B2CB-E1FEED6C7EB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3AB3D-7FF9-4718-B2CB-E1FEED6C7EB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5A94-9648-4765-89B0-A39B6E109442}" type="datetimeFigureOut">
              <a:rPr lang="en-US" smtClean="0"/>
              <a:pPr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02AC-36A4-4F48-BFFA-16BA511D74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5A94-9648-4765-89B0-A39B6E109442}" type="datetimeFigureOut">
              <a:rPr lang="en-US" smtClean="0"/>
              <a:pPr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02AC-36A4-4F48-BFFA-16BA511D74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5A94-9648-4765-89B0-A39B6E109442}" type="datetimeFigureOut">
              <a:rPr lang="en-US" smtClean="0"/>
              <a:pPr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02AC-36A4-4F48-BFFA-16BA511D74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5A94-9648-4765-89B0-A39B6E109442}" type="datetimeFigureOut">
              <a:rPr lang="en-US" smtClean="0"/>
              <a:pPr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02AC-36A4-4F48-BFFA-16BA511D74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5A94-9648-4765-89B0-A39B6E109442}" type="datetimeFigureOut">
              <a:rPr lang="en-US" smtClean="0"/>
              <a:pPr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02AC-36A4-4F48-BFFA-16BA511D74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5A94-9648-4765-89B0-A39B6E109442}" type="datetimeFigureOut">
              <a:rPr lang="en-US" smtClean="0"/>
              <a:pPr/>
              <a:t>11/27/2012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02AC-36A4-4F48-BFFA-16BA511D74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5A94-9648-4765-89B0-A39B6E109442}" type="datetimeFigureOut">
              <a:rPr lang="en-US" smtClean="0"/>
              <a:pPr/>
              <a:t>11/27/2012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02AC-36A4-4F48-BFFA-16BA511D74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5A94-9648-4765-89B0-A39B6E109442}" type="datetimeFigureOut">
              <a:rPr lang="en-US" smtClean="0"/>
              <a:pPr/>
              <a:t>11/27/2012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02AC-36A4-4F48-BFFA-16BA511D74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5A94-9648-4765-89B0-A39B6E109442}" type="datetimeFigureOut">
              <a:rPr lang="en-US" smtClean="0"/>
              <a:pPr/>
              <a:t>11/27/2012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02AC-36A4-4F48-BFFA-16BA511D74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5A94-9648-4765-89B0-A39B6E109442}" type="datetimeFigureOut">
              <a:rPr lang="en-US" smtClean="0"/>
              <a:pPr/>
              <a:t>11/27/2012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02AC-36A4-4F48-BFFA-16BA511D74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5A94-9648-4765-89B0-A39B6E109442}" type="datetimeFigureOut">
              <a:rPr lang="en-US" smtClean="0"/>
              <a:pPr/>
              <a:t>11/27/2012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02AC-36A4-4F48-BFFA-16BA511D74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>
            <a:alpha val="3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15A94-9648-4765-89B0-A39B6E109442}" type="datetimeFigureOut">
              <a:rPr lang="en-US" smtClean="0"/>
              <a:pPr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902AC-36A4-4F48-BFFA-16BA511D74F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gif"/><Relationship Id="rId5" Type="http://schemas.openxmlformats.org/officeDocument/2006/relationships/image" Target="../media/image3.jpeg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674091"/>
            <a:ext cx="7010400" cy="1526309"/>
          </a:xfrm>
        </p:spPr>
        <p:txBody>
          <a:bodyPr>
            <a:normAutofit/>
          </a:bodyPr>
          <a:lstStyle/>
          <a:p>
            <a:r>
              <a:rPr lang="en-US" b="1" u="sng" dirty="0">
                <a:latin typeface="Times New Roman" pitchFamily="18" charset="0"/>
                <a:cs typeface="Times New Roman" pitchFamily="18" charset="0"/>
              </a:rPr>
              <a:t>CHARACTERISTICS OF </a:t>
            </a: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LIFE,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http://www.pelletlab.com/v5Files/pellet/177362/mitosi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9" y="3276600"/>
            <a:ext cx="3818467" cy="3124200"/>
          </a:xfrm>
          <a:prstGeom prst="rect">
            <a:avLst/>
          </a:prstGeom>
          <a:noFill/>
        </p:spPr>
      </p:pic>
      <p:pic>
        <p:nvPicPr>
          <p:cNvPr id="35844" name="Picture 4" descr="http://nbsp.sonoma.edu/resources/presentations/derekpres/LS02What%20is%20life/Slide3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4800" y="3200400"/>
            <a:ext cx="4584700" cy="3438525"/>
          </a:xfrm>
          <a:prstGeom prst="rect">
            <a:avLst/>
          </a:prstGeom>
          <a:noFill/>
        </p:spPr>
      </p:pic>
      <p:pic>
        <p:nvPicPr>
          <p:cNvPr id="35846" name="Picture 6" descr="http://www.williamsclass.com/SeventhScienceWork/ImagesCells/EukaryoticCel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2122612" cy="1905000"/>
          </a:xfrm>
          <a:prstGeom prst="rect">
            <a:avLst/>
          </a:prstGeom>
          <a:noFill/>
        </p:spPr>
      </p:pic>
      <p:pic>
        <p:nvPicPr>
          <p:cNvPr id="35848" name="Picture 8" descr="http://www.web-books.com/MoBio/Free/images/Ch1A2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62650" y="152400"/>
            <a:ext cx="3181350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>
                <a:latin typeface="Times New Roman" pitchFamily="18" charset="0"/>
                <a:cs typeface="Times New Roman" pitchFamily="18" charset="0"/>
              </a:rPr>
              <a:t>CHARACTERISTICS OF LIFE</a:t>
            </a:r>
            <a:br>
              <a:rPr lang="en-US" b="1" u="sng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458200" cy="5181600"/>
          </a:xfrm>
        </p:spPr>
        <p:txBody>
          <a:bodyPr>
            <a:normAutofit fontScale="92500" lnSpcReduction="20000"/>
          </a:bodyPr>
          <a:lstStyle/>
          <a:p>
            <a:pPr>
              <a:buBlip>
                <a:blip r:embed="rId3"/>
              </a:buBlip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Organism – anything that has 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all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of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characteristics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life.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Living things are made of one or more cells.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Living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things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reproduce and are based on specific genetic code.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Living things must grow and develop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Living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things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evolve</a:t>
            </a:r>
          </a:p>
          <a:p>
            <a:pPr lvl="0">
              <a:buBlip>
                <a:blip r:embed="rId3"/>
              </a:buBlip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Living things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adapt to their environment.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Living things have metabolism (make and use energy)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Living things maintain a stable internal environment (homeostasis).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MADE OF ONE OR MORE CELLS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229600" cy="4525963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Bacteria – Prokaryotes are a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single cell. 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Animals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plants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are multicellular.</a:t>
            </a:r>
          </a:p>
          <a:p>
            <a:pPr lvl="1">
              <a:buBlip>
                <a:blip r:embed="rId3"/>
              </a:buBlip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Orangelles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- Specialized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parts that perform specific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functions.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REPRODUCE/GENETIC CODE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All living organisms have DNA,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Must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reproduce in order for life to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continue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Species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– group of related organisms that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similar in structure and can interbreed to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produce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fertile and viable offspring.</a:t>
            </a:r>
          </a:p>
          <a:p>
            <a:pPr lvl="1">
              <a:buBlip>
                <a:blip r:embed="rId3"/>
              </a:buBlip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Viable – living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GROW &amp; DEVELOP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Growth – increase in the amount of living material and the formation of new structures.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Development – all the changes that take place during the life of an organism.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Ex. - Flies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begin life as eggs, then become maggots, and then become adult flies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Blip>
                <a:blip r:embed="rId3"/>
              </a:buBlip>
            </a:pPr>
            <a:endParaRPr lang="en-US" dirty="0"/>
          </a:p>
          <a:p>
            <a:pPr>
              <a:buBlip>
                <a:blip r:embed="rId3"/>
              </a:buBlip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LIVING THINGS EVOLVE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1"/>
            <a:ext cx="8229600" cy="3810000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Adaptation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– Any structure and/or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behavior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which will make an organism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survive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better in its environment.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 -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beak length and shape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 a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bird that is better suited to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getting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food in a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its habitat.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LIVING THINGS ADAPT TO THEIR ENVIRONMENT.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Organisms must be able to respond to their environment.</a:t>
            </a:r>
          </a:p>
          <a:p>
            <a:pPr lvl="2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 -  Birds fly south for the winter, bears hibernate, deciduous trees loose their leaves and go dormant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3716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METABOLISM (MAKE AND USE ENERGY)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9144000" cy="5334000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Organisms must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get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use energy in order to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live.</a:t>
            </a:r>
          </a:p>
          <a:p>
            <a:pPr>
              <a:buBlip>
                <a:blip r:embed="rId3"/>
              </a:buBlip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Photosynthesis is where plants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some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bacteria convert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light energy to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make nutrients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Other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organisms,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must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consume other organisms to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get nutrients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Cell Respiration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process where glucose &amp; oxygen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used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by the cells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make energy.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MAINTAIN A STABLE INTERNAL ENVIRONMENT (HOMEOSTASIS).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209800"/>
            <a:ext cx="8229600" cy="3200400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Homeostasis – The regulation of an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organism’s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internal environment in order to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maintain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conditions suitable for life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 - Despite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changes in the temperature of the environment, a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human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maintains a constant body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temperature of 98.6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671</TotalTime>
  <Words>395</Words>
  <Application>Microsoft Office PowerPoint</Application>
  <PresentationFormat>On-screen Show (4:3)</PresentationFormat>
  <Paragraphs>47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CHARACTERISTICS OF LIFE, </vt:lpstr>
      <vt:lpstr>CHARACTERISTICS OF LIFE </vt:lpstr>
      <vt:lpstr>MADE OF ONE OR MORE CELLS</vt:lpstr>
      <vt:lpstr>REPRODUCE/GENETIC CODE</vt:lpstr>
      <vt:lpstr>GROW &amp; DEVELOP</vt:lpstr>
      <vt:lpstr>LIVING THINGS EVOLVE</vt:lpstr>
      <vt:lpstr>LIVING THINGS ADAPT TO THEIR ENVIRONMENT.</vt:lpstr>
      <vt:lpstr>METABOLISM (MAKE AND USE ENERGY)</vt:lpstr>
      <vt:lpstr>MAINTAIN A STABLE INTERNAL ENVIRONMENT (HOMEOSTASIS).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CHARACTERISTICS OF LIFE, CELLS &amp; DIAGRAMMING</dc:title>
  <dc:creator>Sally</dc:creator>
  <cp:lastModifiedBy>Sally Collins</cp:lastModifiedBy>
  <cp:revision>58</cp:revision>
  <dcterms:created xsi:type="dcterms:W3CDTF">2010-09-06T17:14:51Z</dcterms:created>
  <dcterms:modified xsi:type="dcterms:W3CDTF">2012-11-27T12:56:23Z</dcterms:modified>
</cp:coreProperties>
</file>